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4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Untitled Section" id="{C12C1B66-1416-455C-AA99-433225C4B1A0}">
          <p14:sldIdLst>
            <p14:sldId id="256"/>
            <p14:sldId id="257"/>
            <p14:sldId id="258"/>
            <p14:sldId id="259"/>
            <p14:sldId id="260"/>
            <p14:sldId id="261"/>
            <p14:sldId id="264"/>
            <p14:sldId id="262"/>
            <p14:sldId id="263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34" autoAdjust="0"/>
    <p:restoredTop sz="94671" autoAdjust="0"/>
  </p:normalViewPr>
  <p:slideViewPr>
    <p:cSldViewPr>
      <p:cViewPr varScale="1">
        <p:scale>
          <a:sx n="69" d="100"/>
          <a:sy n="69" d="100"/>
        </p:scale>
        <p:origin x="1410" y="6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92383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18288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2902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 userDrawn="1"/>
        </p:nvGrpSpPr>
        <p:grpSpPr>
          <a:xfrm>
            <a:off x="0" y="0"/>
            <a:ext cx="9144000" cy="1219200"/>
            <a:chOff x="0" y="0"/>
            <a:chExt cx="9144000" cy="1219200"/>
          </a:xfrm>
        </p:grpSpPr>
        <p:sp>
          <p:nvSpPr>
            <p:cNvPr id="8" name="Rectangle 7"/>
            <p:cNvSpPr/>
            <p:nvPr userDrawn="1"/>
          </p:nvSpPr>
          <p:spPr>
            <a:xfrm>
              <a:off x="0" y="0"/>
              <a:ext cx="9144000" cy="1219200"/>
            </a:xfrm>
            <a:prstGeom prst="rect">
              <a:avLst/>
            </a:prstGeom>
            <a:solidFill>
              <a:schemeClr val="tx2"/>
            </a:solidFill>
            <a:ln>
              <a:solidFill>
                <a:schemeClr val="tx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/>
            <p:cNvSpPr/>
            <p:nvPr userDrawn="1"/>
          </p:nvSpPr>
          <p:spPr>
            <a:xfrm>
              <a:off x="0" y="76200"/>
              <a:ext cx="9144000" cy="1066800"/>
            </a:xfrm>
            <a:prstGeom prst="rect">
              <a:avLst/>
            </a:prstGeom>
            <a:solidFill>
              <a:schemeClr val="bg2"/>
            </a:solidFill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09982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16745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 userDrawn="1"/>
        </p:nvGrpSpPr>
        <p:grpSpPr>
          <a:xfrm>
            <a:off x="0" y="0"/>
            <a:ext cx="9144000" cy="1219200"/>
            <a:chOff x="0" y="0"/>
            <a:chExt cx="9144000" cy="1219200"/>
          </a:xfrm>
        </p:grpSpPr>
        <p:sp>
          <p:nvSpPr>
            <p:cNvPr id="9" name="Rectangle 8"/>
            <p:cNvSpPr/>
            <p:nvPr userDrawn="1"/>
          </p:nvSpPr>
          <p:spPr>
            <a:xfrm>
              <a:off x="0" y="0"/>
              <a:ext cx="9144000" cy="1219200"/>
            </a:xfrm>
            <a:prstGeom prst="rect">
              <a:avLst/>
            </a:prstGeom>
            <a:solidFill>
              <a:schemeClr val="tx2"/>
            </a:solidFill>
            <a:ln>
              <a:solidFill>
                <a:schemeClr val="tx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Rectangle 9"/>
            <p:cNvSpPr/>
            <p:nvPr userDrawn="1"/>
          </p:nvSpPr>
          <p:spPr>
            <a:xfrm>
              <a:off x="0" y="76200"/>
              <a:ext cx="9144000" cy="1066800"/>
            </a:xfrm>
            <a:prstGeom prst="rect">
              <a:avLst/>
            </a:prstGeom>
            <a:solidFill>
              <a:schemeClr val="bg2"/>
            </a:solidFill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0925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83521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 userDrawn="1"/>
        </p:nvGrpSpPr>
        <p:grpSpPr>
          <a:xfrm>
            <a:off x="0" y="0"/>
            <a:ext cx="9144000" cy="1219200"/>
            <a:chOff x="0" y="0"/>
            <a:chExt cx="9144000" cy="1219200"/>
          </a:xfrm>
        </p:grpSpPr>
        <p:sp>
          <p:nvSpPr>
            <p:cNvPr id="7" name="Rectangle 6"/>
            <p:cNvSpPr/>
            <p:nvPr userDrawn="1"/>
          </p:nvSpPr>
          <p:spPr>
            <a:xfrm>
              <a:off x="0" y="0"/>
              <a:ext cx="9144000" cy="1219200"/>
            </a:xfrm>
            <a:prstGeom prst="rect">
              <a:avLst/>
            </a:prstGeom>
            <a:solidFill>
              <a:schemeClr val="tx2"/>
            </a:solidFill>
            <a:ln>
              <a:solidFill>
                <a:schemeClr val="tx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Rectangle 7"/>
            <p:cNvSpPr/>
            <p:nvPr userDrawn="1"/>
          </p:nvSpPr>
          <p:spPr>
            <a:xfrm>
              <a:off x="0" y="76200"/>
              <a:ext cx="9144000" cy="1066800"/>
            </a:xfrm>
            <a:prstGeom prst="rect">
              <a:avLst/>
            </a:prstGeom>
            <a:solidFill>
              <a:schemeClr val="bg2"/>
            </a:solidFill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3468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4258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 userDrawn="1"/>
        </p:nvGrpSpPr>
        <p:grpSpPr>
          <a:xfrm>
            <a:off x="62753" y="53788"/>
            <a:ext cx="3429000" cy="1447800"/>
            <a:chOff x="0" y="0"/>
            <a:chExt cx="9144000" cy="1219200"/>
          </a:xfrm>
        </p:grpSpPr>
        <p:sp>
          <p:nvSpPr>
            <p:cNvPr id="9" name="Rectangle 8"/>
            <p:cNvSpPr/>
            <p:nvPr userDrawn="1"/>
          </p:nvSpPr>
          <p:spPr>
            <a:xfrm>
              <a:off x="0" y="0"/>
              <a:ext cx="9144000" cy="1219200"/>
            </a:xfrm>
            <a:prstGeom prst="rect">
              <a:avLst/>
            </a:prstGeom>
            <a:solidFill>
              <a:schemeClr val="tx2"/>
            </a:solidFill>
            <a:ln w="104775">
              <a:solidFill>
                <a:schemeClr val="tx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Rectangle 9"/>
            <p:cNvSpPr/>
            <p:nvPr userDrawn="1"/>
          </p:nvSpPr>
          <p:spPr>
            <a:xfrm>
              <a:off x="0" y="76200"/>
              <a:ext cx="9144000" cy="1066800"/>
            </a:xfrm>
            <a:prstGeom prst="rect">
              <a:avLst/>
            </a:prstGeom>
            <a:solidFill>
              <a:schemeClr val="bg2"/>
            </a:solidFill>
            <a:ln>
              <a:solidFill>
                <a:schemeClr val="bg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753" y="144276"/>
            <a:ext cx="3429000" cy="122732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754" y="1501588"/>
            <a:ext cx="3402760" cy="46245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0E6274B6-A269-4C79-995D-3A32233E098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89007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71540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F4CC21F-080A-4FD7-AD03-9E50B6FC49FB}" type="datetimeFigureOut">
              <a:rPr lang="en-US" smtClean="0"/>
              <a:t>10/30/2016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6274B6-A269-4C79-995D-3A32233E098F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6207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Create Your Own Business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Owner/Partners/ Board members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“Business Slogan/ Tagline”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59754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[What is your business?]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[</a:t>
            </a:r>
            <a:r>
              <a:rPr lang="en-US" dirty="0" smtClean="0"/>
              <a:t>What will you sell?]</a:t>
            </a:r>
          </a:p>
          <a:p>
            <a:r>
              <a:rPr lang="en-US" dirty="0" smtClean="0"/>
              <a:t>[Target Market]</a:t>
            </a:r>
          </a:p>
          <a:p>
            <a:pPr lvl="1"/>
            <a:r>
              <a:rPr lang="en-US" dirty="0" smtClean="0"/>
              <a:t>[Who is going to buy]</a:t>
            </a:r>
          </a:p>
          <a:p>
            <a:pPr lvl="1"/>
            <a:r>
              <a:rPr lang="en-US" dirty="0" smtClean="0"/>
              <a:t>[Where will you sell it]</a:t>
            </a:r>
          </a:p>
          <a:p>
            <a:pPr marL="457200" lvl="1" indent="0">
              <a:buNone/>
            </a:pPr>
            <a:endParaRPr lang="en-US" dirty="0" smtClean="0"/>
          </a:p>
          <a:p>
            <a:r>
              <a:rPr lang="en-US" dirty="0" smtClean="0"/>
              <a:t>[Why is there a demand for your product or service?]</a:t>
            </a:r>
          </a:p>
          <a:p>
            <a:r>
              <a:rPr lang="en-US" dirty="0" smtClean="0"/>
              <a:t>[Why is your product or service better than the rest (be brief)]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70021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/>
              <a:t>B</a:t>
            </a:r>
            <a:r>
              <a:rPr lang="en-US" dirty="0" smtClean="0"/>
              <a:t>usiness Organization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[What type of business are you?]</a:t>
            </a:r>
          </a:p>
          <a:p>
            <a:r>
              <a:rPr lang="en-US" dirty="0" smtClean="0"/>
              <a:t>[Who are you in business with?]</a:t>
            </a:r>
          </a:p>
          <a:p>
            <a:r>
              <a:rPr lang="en-US" dirty="0" smtClean="0"/>
              <a:t>[Who are you? (your experience and ability to run this business)]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47110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[Where will your business be located?]</a:t>
            </a:r>
          </a:p>
          <a:p>
            <a:r>
              <a:rPr lang="en-US" dirty="0" smtClean="0"/>
              <a:t>[Why will this help your business target your market?]</a:t>
            </a:r>
          </a:p>
          <a:p>
            <a:r>
              <a:rPr lang="en-US" dirty="0" smtClean="0"/>
              <a:t>[Is you business dependent on location?]</a:t>
            </a:r>
          </a:p>
          <a:p>
            <a:r>
              <a:rPr lang="en-US" dirty="0" smtClean="0"/>
              <a:t>[Where are you competitors?]</a:t>
            </a:r>
          </a:p>
          <a:p>
            <a:pPr lvl="1"/>
            <a:r>
              <a:rPr lang="en-US" dirty="0" smtClean="0"/>
              <a:t>[Can you create a geographic monopoly?]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2286000" y="4953000"/>
            <a:ext cx="4800600" cy="1676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latin typeface="+mj-lt"/>
              </a:rPr>
              <a:t>MAP / SATTELLITE IMAGE/ Photo</a:t>
            </a:r>
            <a:endParaRPr lang="en-US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3256759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Competition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What other business are in the same market as you are?</a:t>
            </a:r>
          </a:p>
          <a:p>
            <a:endParaRPr lang="en-US" dirty="0" smtClean="0"/>
          </a:p>
          <a:p>
            <a:r>
              <a:rPr lang="en-US" dirty="0" smtClean="0"/>
              <a:t>How is your business better than your competitors?</a:t>
            </a:r>
          </a:p>
          <a:p>
            <a:r>
              <a:rPr lang="en-US" dirty="0" smtClean="0"/>
              <a:t>What are the reasons your customers are or will do business with you?</a:t>
            </a:r>
          </a:p>
        </p:txBody>
      </p:sp>
    </p:spTree>
    <p:extLst>
      <p:ext uri="{BB962C8B-B14F-4D97-AF65-F5344CB8AC3E}">
        <p14:creationId xmlns:p14="http://schemas.microsoft.com/office/powerpoint/2010/main" val="18727121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Marketing Plan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[How will you generate demand?]</a:t>
            </a:r>
          </a:p>
          <a:p>
            <a:pPr lvl="1"/>
            <a:r>
              <a:rPr lang="en-US" dirty="0" smtClean="0"/>
              <a:t>[Why are you better than the competition? What advantage do you have?]</a:t>
            </a:r>
          </a:p>
          <a:p>
            <a:r>
              <a:rPr lang="en-US" dirty="0" smtClean="0"/>
              <a:t>[How will people learn about your product or service?]</a:t>
            </a:r>
          </a:p>
          <a:p>
            <a:pPr lvl="1"/>
            <a:r>
              <a:rPr lang="en-US" dirty="0" smtClean="0"/>
              <a:t>[where will you advertise to reach your target market]</a:t>
            </a:r>
          </a:p>
          <a:p>
            <a:r>
              <a:rPr lang="en-US" dirty="0" smtClean="0"/>
              <a:t>[How will you draw in business?]</a:t>
            </a:r>
          </a:p>
          <a:p>
            <a:pPr lvl="1"/>
            <a:r>
              <a:rPr lang="en-US" dirty="0" smtClean="0"/>
              <a:t>[Deals/Promotions/ Grand Opening]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83924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are the prices offered for 5 similar </a:t>
            </a:r>
            <a:r>
              <a:rPr lang="en-US" dirty="0" smtClean="0"/>
              <a:t>products/services?</a:t>
            </a:r>
            <a:endParaRPr lang="en-US" dirty="0" smtClean="0"/>
          </a:p>
          <a:p>
            <a:endParaRPr lang="en-US" dirty="0"/>
          </a:p>
          <a:p>
            <a:r>
              <a:rPr lang="en-US" dirty="0" smtClean="0"/>
              <a:t>What </a:t>
            </a:r>
            <a:r>
              <a:rPr lang="en-US" dirty="0" smtClean="0"/>
              <a:t>would </a:t>
            </a:r>
            <a:r>
              <a:rPr lang="en-US" dirty="0" smtClean="0"/>
              <a:t>your equilibrium </a:t>
            </a:r>
            <a:r>
              <a:rPr lang="en-US" dirty="0" smtClean="0"/>
              <a:t>price be </a:t>
            </a:r>
            <a:r>
              <a:rPr lang="en-US" dirty="0" smtClean="0"/>
              <a:t>(use the calculation chart)</a:t>
            </a:r>
          </a:p>
          <a:p>
            <a:endParaRPr lang="en-US" dirty="0"/>
          </a:p>
          <a:p>
            <a:r>
              <a:rPr lang="en-US" dirty="0" smtClean="0"/>
              <a:t>How will you use your price to maintain </a:t>
            </a:r>
            <a:r>
              <a:rPr lang="en-US" dirty="0" smtClean="0"/>
              <a:t>demand?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929423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Labor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[How many?]</a:t>
            </a:r>
          </a:p>
          <a:p>
            <a:r>
              <a:rPr lang="en-US" dirty="0" smtClean="0"/>
              <a:t>[Full or part time? Why?]</a:t>
            </a:r>
          </a:p>
          <a:p>
            <a:r>
              <a:rPr lang="en-US" dirty="0" smtClean="0"/>
              <a:t>[What kind of wage will you offer and why?]</a:t>
            </a:r>
          </a:p>
          <a:p>
            <a:pPr lvl="1"/>
            <a:r>
              <a:rPr lang="en-US" dirty="0" smtClean="0"/>
              <a:t>[discounts? Health? Vacation time?]</a:t>
            </a:r>
          </a:p>
          <a:p>
            <a:r>
              <a:rPr lang="en-US" dirty="0" smtClean="0"/>
              <a:t>[Do you plan on automation, or outsourcing the manufacturing of you product? </a:t>
            </a:r>
            <a:r>
              <a:rPr lang="en-US" smtClean="0"/>
              <a:t>Why?]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431082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Corporate Social Responsibility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>
                <a:solidFill>
                  <a:prstClr val="black"/>
                </a:solidFill>
              </a:rPr>
              <a:t>[Social Responsibility? (how will your business help take care of employees and </a:t>
            </a:r>
            <a:r>
              <a:rPr lang="en-US">
                <a:solidFill>
                  <a:prstClr val="black"/>
                </a:solidFill>
              </a:rPr>
              <a:t>the </a:t>
            </a:r>
            <a:r>
              <a:rPr lang="en-US" smtClean="0">
                <a:solidFill>
                  <a:prstClr val="black"/>
                </a:solidFill>
              </a:rPr>
              <a:t>greater </a:t>
            </a:r>
            <a:r>
              <a:rPr lang="en-US" dirty="0">
                <a:solidFill>
                  <a:prstClr val="black"/>
                </a:solidFill>
              </a:rPr>
              <a:t>economy]</a:t>
            </a:r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8557906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Urban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NewsPrint">
      <a:majorFont>
        <a:latin typeface="Impact"/>
        <a:ea typeface=""/>
        <a:cs typeface=""/>
        <a:font script="Jpan" typeface="HGP創英角ｺﾞｼｯｸUB"/>
        <a:font script="Hang" typeface="HY견고딕"/>
        <a:font script="Hans" typeface="微软雅黑"/>
        <a:font script="Hant" typeface="微軟正黑體"/>
        <a:font script="Arab" typeface="Tahoma"/>
        <a:font script="Hebr" typeface="To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956</TotalTime>
  <Words>353</Words>
  <Application>Microsoft Office PowerPoint</Application>
  <PresentationFormat>On-screen Show (4:3)</PresentationFormat>
  <Paragraphs>48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Arial</vt:lpstr>
      <vt:lpstr>Impact</vt:lpstr>
      <vt:lpstr>Times New Roman</vt:lpstr>
      <vt:lpstr>Office Theme</vt:lpstr>
      <vt:lpstr>Create Your Own Business</vt:lpstr>
      <vt:lpstr>[What is your business?]</vt:lpstr>
      <vt:lpstr>Business Organization</vt:lpstr>
      <vt:lpstr>Location</vt:lpstr>
      <vt:lpstr>The Competition</vt:lpstr>
      <vt:lpstr>Marketing Plan</vt:lpstr>
      <vt:lpstr>Price</vt:lpstr>
      <vt:lpstr>Labor </vt:lpstr>
      <vt:lpstr>Corporate Social Responsibility</vt:lpstr>
    </vt:vector>
  </TitlesOfParts>
  <Company>PCSD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Create Your Own Business</dc:title>
  <dc:creator>McCarthy, Justin</dc:creator>
  <cp:lastModifiedBy>McCarthy, Justin</cp:lastModifiedBy>
  <cp:revision>16</cp:revision>
  <dcterms:created xsi:type="dcterms:W3CDTF">2015-10-25T13:03:10Z</dcterms:created>
  <dcterms:modified xsi:type="dcterms:W3CDTF">2016-10-31T01:39:04Z</dcterms:modified>
</cp:coreProperties>
</file>

<file path=docProps/thumbnail.jpeg>
</file>